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10384</TotalTime>
  <Words>625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16</cp:revision>
  <dcterms:created xsi:type="dcterms:W3CDTF">2023-11-01T13:38:42Z</dcterms:created>
  <dcterms:modified xsi:type="dcterms:W3CDTF">2023-11-08T22:06:19Z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